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4" r:id="rId4"/>
    <p:sldId id="258" r:id="rId5"/>
    <p:sldId id="259" r:id="rId6"/>
    <p:sldId id="260" r:id="rId7"/>
    <p:sldId id="272" r:id="rId8"/>
    <p:sldId id="273" r:id="rId9"/>
    <p:sldId id="263" r:id="rId10"/>
    <p:sldId id="261" r:id="rId11"/>
    <p:sldId id="262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3BBFF-77C1-4BF1-A3B2-2505841100BA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93879-1153-42D3-8EC7-7A3CC94658D3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E1496-D8B1-4FDC-98A5-AD2561A2EE12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D3855-5B08-4570-810C-DE4498675D2C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C1B1A-3400-4A09-B018-5620D6ADA4AF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EE65E-8B04-4250-B4A9-5C65F355F1A2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881F-8E44-4F15-AB98-80B7869E49CA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D2069-43FA-49C5-9F0E-58E1EB237AEF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C05854CA-19F4-4771-B6A2-DA5C0742B220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D2BB1-BB31-4EB8-A961-18800A74EAA8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0B886-74BB-4D5E-9EA9-584482FE40E6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4CCD1-3502-4C30-947C-75FC88992007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B797A-E8AF-4231-9C64-308C5BB9ED3E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24146-07E2-48CA-8629-5887ED47FCDB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7E718-B4F0-433E-A285-0013249184C0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44C4-3D72-4D6E-86A4-F5491DC49E6D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8EA14-E6AC-4B59-973C-7A06B0EDE3E3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B3B3F-C0CE-47CB-BCED-F49A710726FF}" type="datetimeFigureOut">
              <a:rPr lang="en-US" dirty="0"/>
              <a:t>6/25/2017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5738" y="2733709"/>
            <a:ext cx="8638718" cy="1373070"/>
          </a:xfrm>
        </p:spPr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Conquistando Nuestra Tierra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HN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Dra. Emma de Sosa</a:t>
            </a:r>
            <a:endParaRPr lang="es-HN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021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Deuteronomio 7:1-2 (Paralelismo)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8601" y="2171700"/>
            <a:ext cx="10388599" cy="4471987"/>
          </a:xfrm>
        </p:spPr>
        <p:txBody>
          <a:bodyPr>
            <a:normAutofit/>
          </a:bodyPr>
          <a:lstStyle/>
          <a:p>
            <a:pPr algn="just"/>
            <a:r>
              <a:rPr lang="es-HN" sz="3200" i="1" dirty="0"/>
              <a:t>Cuando Jehová tu Dios te haya introducido en la tierra en la cual entrarás para tomarla, y haya echado de delante de ti a muchas naciones, </a:t>
            </a:r>
            <a:r>
              <a:rPr lang="es-HN" sz="3200" b="1" i="1" dirty="0"/>
              <a:t>al heteo, al </a:t>
            </a:r>
            <a:r>
              <a:rPr lang="es-HN" sz="3200" b="1" i="1" dirty="0" err="1"/>
              <a:t>gergeseo</a:t>
            </a:r>
            <a:r>
              <a:rPr lang="es-HN" sz="3200" b="1" i="1" dirty="0"/>
              <a:t>, al amorreo, al cananeo, al </a:t>
            </a:r>
            <a:r>
              <a:rPr lang="es-HN" sz="3200" b="1" i="1" dirty="0" err="1"/>
              <a:t>ferezeo</a:t>
            </a:r>
            <a:r>
              <a:rPr lang="es-HN" sz="3200" b="1" i="1" dirty="0"/>
              <a:t>, al </a:t>
            </a:r>
            <a:r>
              <a:rPr lang="es-HN" sz="3200" b="1" i="1" dirty="0" err="1"/>
              <a:t>heveo</a:t>
            </a:r>
            <a:r>
              <a:rPr lang="es-HN" sz="3200" b="1" i="1" dirty="0"/>
              <a:t> y al jebuseo</a:t>
            </a:r>
            <a:r>
              <a:rPr lang="es-HN" sz="3200" i="1" dirty="0"/>
              <a:t>, siete naciones mayores y más poderosas que tú,</a:t>
            </a:r>
          </a:p>
          <a:p>
            <a:pPr algn="just"/>
            <a:r>
              <a:rPr lang="es-HN" sz="3200" i="1" baseline="30000" dirty="0"/>
              <a:t>2 </a:t>
            </a:r>
            <a:r>
              <a:rPr lang="es-HN" sz="3200" i="1" dirty="0"/>
              <a:t>y Jehová tu Dios las haya entregado delante de ti, y las hayas derrotado, las destruirás del todo; no harás con ellas alianza, ni tendrás de ellas misericordia.</a:t>
            </a:r>
          </a:p>
          <a:p>
            <a:pPr algn="just"/>
            <a:endParaRPr lang="es-HN" sz="3200" i="1" dirty="0"/>
          </a:p>
        </p:txBody>
      </p:sp>
    </p:spTree>
    <p:extLst>
      <p:ext uri="{BB962C8B-B14F-4D97-AF65-F5344CB8AC3E}">
        <p14:creationId xmlns:p14="http://schemas.microsoft.com/office/powerpoint/2010/main" val="2820007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Josué 3:9-11 (Paralelismo)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1463" y="2085975"/>
            <a:ext cx="10345737" cy="4643438"/>
          </a:xfrm>
        </p:spPr>
        <p:txBody>
          <a:bodyPr>
            <a:normAutofit lnSpcReduction="10000"/>
          </a:bodyPr>
          <a:lstStyle/>
          <a:p>
            <a:pPr algn="just"/>
            <a:r>
              <a:rPr lang="es-HN" sz="3200" b="1" i="1" baseline="30000" dirty="0"/>
              <a:t>9 </a:t>
            </a:r>
            <a:r>
              <a:rPr lang="es-HN" sz="3200" i="1" dirty="0"/>
              <a:t>Y Josué dijo a los hijos de Israel: Acercaos, y escuchad las palabras de Jehová vuestro Dios.</a:t>
            </a:r>
          </a:p>
          <a:p>
            <a:pPr algn="just"/>
            <a:r>
              <a:rPr lang="es-HN" sz="3200" b="1" i="1" baseline="30000" dirty="0"/>
              <a:t>10 </a:t>
            </a:r>
            <a:r>
              <a:rPr lang="es-HN" sz="3200" i="1" dirty="0"/>
              <a:t>Y añadió Josué: En esto conoceréis que el Dios viviente está en medio de vosotros, y que </a:t>
            </a:r>
            <a:r>
              <a:rPr lang="es-HN" sz="3200" b="1" i="1" dirty="0"/>
              <a:t>él echará de delante de vosotros al cananeo, al heteo, al </a:t>
            </a:r>
            <a:r>
              <a:rPr lang="es-HN" sz="3200" b="1" i="1" dirty="0" err="1"/>
              <a:t>heveo</a:t>
            </a:r>
            <a:r>
              <a:rPr lang="es-HN" sz="3200" b="1" i="1" dirty="0"/>
              <a:t>, al </a:t>
            </a:r>
            <a:r>
              <a:rPr lang="es-HN" sz="3200" b="1" i="1" dirty="0" err="1"/>
              <a:t>ferezeo</a:t>
            </a:r>
            <a:r>
              <a:rPr lang="es-HN" sz="3200" b="1" i="1" dirty="0"/>
              <a:t>, al </a:t>
            </a:r>
            <a:r>
              <a:rPr lang="es-HN" sz="3200" b="1" i="1" dirty="0" err="1"/>
              <a:t>gergeseo</a:t>
            </a:r>
            <a:r>
              <a:rPr lang="es-HN" sz="3200" b="1" i="1" dirty="0"/>
              <a:t>, al amorreo y al jebuseo.</a:t>
            </a:r>
          </a:p>
          <a:p>
            <a:pPr algn="just"/>
            <a:r>
              <a:rPr lang="es-HN" sz="3200" b="1" i="1" baseline="30000" dirty="0"/>
              <a:t>11 </a:t>
            </a:r>
            <a:r>
              <a:rPr lang="es-HN" sz="3200" i="1" dirty="0"/>
              <a:t>He aquí, el arca del pacto del Señor de toda la tierra pasará delante de vosotros en medio del Jordán.</a:t>
            </a:r>
          </a:p>
          <a:p>
            <a:pPr algn="just"/>
            <a:endParaRPr lang="es-HN" sz="3200" i="1" dirty="0"/>
          </a:p>
        </p:txBody>
      </p:sp>
    </p:spTree>
    <p:extLst>
      <p:ext uri="{BB962C8B-B14F-4D97-AF65-F5344CB8AC3E}">
        <p14:creationId xmlns:p14="http://schemas.microsoft.com/office/powerpoint/2010/main" val="405936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HETEOS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06790"/>
          </a:xfrm>
        </p:spPr>
        <p:txBody>
          <a:bodyPr>
            <a:normAutofit/>
          </a:bodyPr>
          <a:lstStyle/>
          <a:p>
            <a:r>
              <a:rPr lang="es-HN" sz="3200" dirty="0" smtClean="0"/>
              <a:t>Representan el Miedo, el Temor que nos impide avanzar.  Este se originó en el Huerto.</a:t>
            </a:r>
          </a:p>
          <a:p>
            <a:r>
              <a:rPr lang="es-HN" sz="3200" dirty="0" smtClean="0"/>
              <a:t>Incluye el Terror y la Desconfianza.</a:t>
            </a:r>
          </a:p>
          <a:p>
            <a:r>
              <a:rPr lang="es-HN" sz="3200" dirty="0" smtClean="0"/>
              <a:t>Provoca Temor al pasado, al presente y al mañana</a:t>
            </a:r>
          </a:p>
          <a:p>
            <a:r>
              <a:rPr lang="es-HN" sz="3200" dirty="0" smtClean="0"/>
              <a:t>Es un enemigo que debemos vencer y sacar de nuestra tierra porque no nos permite disfrutar la vida y la relación con Dios.</a:t>
            </a: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145705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GERGESEOS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14325" y="2400299"/>
            <a:ext cx="10285942" cy="4143376"/>
          </a:xfrm>
        </p:spPr>
        <p:txBody>
          <a:bodyPr>
            <a:normAutofit/>
          </a:bodyPr>
          <a:lstStyle/>
          <a:p>
            <a:r>
              <a:rPr lang="es-HN" sz="3200" dirty="0"/>
              <a:t>Desobligado, </a:t>
            </a:r>
            <a:r>
              <a:rPr lang="es-HN" sz="3200" dirty="0" smtClean="0"/>
              <a:t>Irresponsable, Insensible a Dios</a:t>
            </a:r>
          </a:p>
          <a:p>
            <a:r>
              <a:rPr lang="es-HN" sz="3200" dirty="0" smtClean="0"/>
              <a:t>En el A.T. eran conocidos como idólatras</a:t>
            </a:r>
          </a:p>
          <a:p>
            <a:r>
              <a:rPr lang="es-HN" sz="3200" dirty="0" smtClean="0"/>
              <a:t>En el N.T. no permitieron que Jesús se quedara mucho tiempo al liberar al </a:t>
            </a:r>
            <a:r>
              <a:rPr lang="es-HN" sz="3200" dirty="0" err="1" smtClean="0"/>
              <a:t>gadareno</a:t>
            </a:r>
            <a:r>
              <a:rPr lang="es-HN" sz="3200" dirty="0" smtClean="0"/>
              <a:t>.</a:t>
            </a:r>
          </a:p>
          <a:p>
            <a:r>
              <a:rPr lang="es-HN" sz="3200" dirty="0" smtClean="0"/>
              <a:t>Es aquello que provoca que la persona no quiera dar, ni despojarse de lo material para edificar el Reino.</a:t>
            </a:r>
          </a:p>
          <a:p>
            <a:endParaRPr lang="es-HN" sz="3200" dirty="0" smtClean="0"/>
          </a:p>
          <a:p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511356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AMORREOS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0321" y="2336872"/>
            <a:ext cx="9892429" cy="4235377"/>
          </a:xfrm>
        </p:spPr>
        <p:txBody>
          <a:bodyPr>
            <a:normAutofit/>
          </a:bodyPr>
          <a:lstStyle/>
          <a:p>
            <a:r>
              <a:rPr lang="es-HN" sz="3200" dirty="0"/>
              <a:t>Palabrero, </a:t>
            </a:r>
            <a:r>
              <a:rPr lang="es-HN" sz="3200" dirty="0" smtClean="0"/>
              <a:t>Hablador, Charlatán</a:t>
            </a:r>
          </a:p>
          <a:p>
            <a:r>
              <a:rPr lang="es-HN" sz="3200" dirty="0" smtClean="0"/>
              <a:t>Quiere ser visto, ser Prominente</a:t>
            </a:r>
          </a:p>
          <a:p>
            <a:r>
              <a:rPr lang="es-HN" sz="3200" dirty="0" smtClean="0"/>
              <a:t>Este siente menosprecio por otros</a:t>
            </a:r>
          </a:p>
          <a:p>
            <a:r>
              <a:rPr lang="es-HN" sz="3200" dirty="0" smtClean="0"/>
              <a:t>Considera que hace mejor las cosas que los demás</a:t>
            </a:r>
          </a:p>
          <a:p>
            <a:r>
              <a:rPr lang="es-HN" sz="3200" dirty="0" smtClean="0"/>
              <a:t>Se siente superior y se admira a sí mismo</a:t>
            </a:r>
          </a:p>
          <a:p>
            <a:r>
              <a:rPr lang="es-HN" sz="3200" dirty="0" smtClean="0"/>
              <a:t>Se nutre de personas sin carácter a su alrededor</a:t>
            </a:r>
          </a:p>
          <a:p>
            <a:r>
              <a:rPr lang="es-HN" sz="3200" dirty="0" smtClean="0"/>
              <a:t>Busca imponer su voluntad sobre los demás</a:t>
            </a:r>
          </a:p>
          <a:p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917194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CANANEOS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0321" y="2336872"/>
            <a:ext cx="9962279" cy="3792465"/>
          </a:xfrm>
        </p:spPr>
        <p:txBody>
          <a:bodyPr>
            <a:normAutofit/>
          </a:bodyPr>
          <a:lstStyle/>
          <a:p>
            <a:r>
              <a:rPr lang="es-HN" sz="3200" dirty="0"/>
              <a:t>Inmoral, Impuro, </a:t>
            </a:r>
            <a:r>
              <a:rPr lang="es-HN" sz="3200" dirty="0" smtClean="0"/>
              <a:t>Bajo, Devorador, que Consume</a:t>
            </a:r>
          </a:p>
          <a:p>
            <a:r>
              <a:rPr lang="es-HN" sz="3200" dirty="0" smtClean="0"/>
              <a:t>Quiere decir Mercader, el que hace transacciones</a:t>
            </a:r>
          </a:p>
          <a:p>
            <a:r>
              <a:rPr lang="es-HN" sz="3200" dirty="0" smtClean="0"/>
              <a:t>Representa al hombre carnal</a:t>
            </a:r>
          </a:p>
          <a:p>
            <a:r>
              <a:rPr lang="es-HN" sz="3200" dirty="0" smtClean="0"/>
              <a:t>Aquél que no puede controlar sus instintos</a:t>
            </a:r>
          </a:p>
          <a:p>
            <a:r>
              <a:rPr lang="es-HN" sz="3200" dirty="0" smtClean="0"/>
              <a:t>El que hace contrataciones y cosas sucias</a:t>
            </a:r>
          </a:p>
          <a:p>
            <a:r>
              <a:rPr lang="es-HN" sz="3200" dirty="0" smtClean="0"/>
              <a:t>Significa Materialismo y es gobernado por </a:t>
            </a:r>
            <a:r>
              <a:rPr lang="es-HN" sz="3200" dirty="0" err="1" smtClean="0"/>
              <a:t>Mammón</a:t>
            </a:r>
            <a:endParaRPr lang="es-HN" sz="3200" dirty="0"/>
          </a:p>
          <a:p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5275299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FERESEOS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0321" y="2128838"/>
            <a:ext cx="9863854" cy="4729161"/>
          </a:xfrm>
        </p:spPr>
        <p:txBody>
          <a:bodyPr>
            <a:normAutofit/>
          </a:bodyPr>
          <a:lstStyle/>
          <a:p>
            <a:r>
              <a:rPr lang="es-HN" sz="3200" dirty="0" smtClean="0"/>
              <a:t>Significa Ciudad Abierta (Sin protección/murallas)</a:t>
            </a:r>
          </a:p>
          <a:p>
            <a:r>
              <a:rPr lang="es-HN" sz="3200" dirty="0" smtClean="0"/>
              <a:t>Estos son aquellos que van de lugar en lugar y de congreso en congreso sin afirmarse</a:t>
            </a:r>
          </a:p>
          <a:p>
            <a:r>
              <a:rPr lang="es-HN" sz="3200" dirty="0" smtClean="0"/>
              <a:t>Los que se dejan dominar por este enemigo, reciben mucha palabra pero no la aplican</a:t>
            </a:r>
          </a:p>
          <a:p>
            <a:r>
              <a:rPr lang="es-HN" sz="3200" dirty="0" smtClean="0"/>
              <a:t>Siempre están tratando de que otros obtengan lo más nuevo de Dios.  No echan raíces en una casa</a:t>
            </a:r>
          </a:p>
          <a:p>
            <a:r>
              <a:rPr lang="es-HN" sz="3200" dirty="0" smtClean="0"/>
              <a:t>Relacionado con duda e indecisión, fluctuación</a:t>
            </a:r>
          </a:p>
          <a:p>
            <a:endParaRPr lang="es-HN" sz="3200" dirty="0" smtClean="0"/>
          </a:p>
          <a:p>
            <a:endParaRPr lang="es-HN" sz="3200" dirty="0"/>
          </a:p>
          <a:p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21663741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HEVEOS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049640"/>
          </a:xfrm>
        </p:spPr>
        <p:txBody>
          <a:bodyPr>
            <a:normAutofit lnSpcReduction="10000"/>
          </a:bodyPr>
          <a:lstStyle/>
          <a:p>
            <a:r>
              <a:rPr lang="es-HN" sz="3200" dirty="0"/>
              <a:t>Sin identidad, Sin </a:t>
            </a:r>
            <a:r>
              <a:rPr lang="es-HN" sz="3200" dirty="0" smtClean="0"/>
              <a:t>conciencia, Sin rumbo</a:t>
            </a:r>
          </a:p>
          <a:p>
            <a:r>
              <a:rPr lang="es-HN" sz="3200" dirty="0" smtClean="0"/>
              <a:t>Significa “el que vive en el campo”, montañés </a:t>
            </a:r>
            <a:endParaRPr lang="es-HN" sz="3200" dirty="0"/>
          </a:p>
          <a:p>
            <a:r>
              <a:rPr lang="es-HN" sz="3200" dirty="0" smtClean="0"/>
              <a:t>Tiene que ver con lugares estrechos, pequeños y con acomodamiento.</a:t>
            </a:r>
          </a:p>
          <a:p>
            <a:r>
              <a:rPr lang="es-HN" sz="3200" dirty="0" smtClean="0"/>
              <a:t>Esta es la gente que se conforma y no quiere ensancharse.</a:t>
            </a:r>
          </a:p>
          <a:p>
            <a:r>
              <a:rPr lang="es-HN" sz="3200" dirty="0" smtClean="0"/>
              <a:t>Gente que se siente bien en su nido y no quiere volar, se niegan a crecer o avanzar</a:t>
            </a: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25943994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JEBUSEOS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HN" sz="3200" dirty="0"/>
              <a:t>Rebelde, Endurecido, </a:t>
            </a:r>
            <a:r>
              <a:rPr lang="es-HN" sz="3200" dirty="0" smtClean="0"/>
              <a:t>Violento</a:t>
            </a:r>
          </a:p>
          <a:p>
            <a:r>
              <a:rPr lang="es-HN" sz="3200" dirty="0"/>
              <a:t>C</a:t>
            </a:r>
            <a:r>
              <a:rPr lang="es-HN" sz="3200" dirty="0" smtClean="0"/>
              <a:t>ontaminado/ Vocabulario contaminado</a:t>
            </a:r>
          </a:p>
          <a:p>
            <a:r>
              <a:rPr lang="es-HN" sz="3200" dirty="0" smtClean="0"/>
              <a:t>Está relacionado con los recuerdos del pasado que vienen para atormentarnos</a:t>
            </a:r>
          </a:p>
          <a:p>
            <a:r>
              <a:rPr lang="es-HN" sz="3200" dirty="0" smtClean="0"/>
              <a:t>Muchas veces aún nos acusa sobre cosas que ya fueron perdonadas por el Señor, para intentar sacarnos de nuestra posición.</a:t>
            </a:r>
            <a:endParaRPr lang="es-HN" sz="3200" dirty="0"/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39921694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Cristo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0322" y="2143126"/>
            <a:ext cx="9919946" cy="4600574"/>
          </a:xfrm>
        </p:spPr>
        <p:txBody>
          <a:bodyPr>
            <a:normAutofit/>
          </a:bodyPr>
          <a:lstStyle/>
          <a:p>
            <a:r>
              <a:rPr lang="es-HN" sz="3200" dirty="0" smtClean="0"/>
              <a:t>Cristo sentado a la derecha del Padre espera a que todos Sus enemigos sean puestos bajo sus pies.</a:t>
            </a:r>
          </a:p>
          <a:p>
            <a:endParaRPr lang="es-HN" sz="3200" dirty="0" smtClean="0"/>
          </a:p>
          <a:p>
            <a:r>
              <a:rPr lang="es-HN" sz="3200" b="1" dirty="0" smtClean="0"/>
              <a:t>Efesios 1:22-23</a:t>
            </a:r>
          </a:p>
          <a:p>
            <a:r>
              <a:rPr lang="es-HN" sz="3200" b="1" i="1" baseline="30000" dirty="0"/>
              <a:t>22 </a:t>
            </a:r>
            <a:r>
              <a:rPr lang="es-HN" sz="3200" i="1" dirty="0"/>
              <a:t>y sometió todas las cosas bajo sus pies, y lo dio por cabeza sobre todas las cosas a la iglesia,</a:t>
            </a:r>
          </a:p>
          <a:p>
            <a:r>
              <a:rPr lang="es-HN" sz="3200" b="1" i="1" baseline="30000" dirty="0"/>
              <a:t>23 </a:t>
            </a:r>
            <a:r>
              <a:rPr lang="es-HN" sz="3200" i="1" dirty="0"/>
              <a:t>la cual es su cuerpo, la plenitud de Aquel que todo lo llena en todo.</a:t>
            </a:r>
          </a:p>
          <a:p>
            <a:endParaRPr lang="es-HN" sz="3200" dirty="0" smtClean="0"/>
          </a:p>
          <a:p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1916613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Dios Hizo al Hombre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0" y="2128838"/>
            <a:ext cx="10608733" cy="432911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HN" sz="3200" dirty="0" smtClean="0"/>
              <a:t>Dios hizo al hombre a Su </a:t>
            </a:r>
            <a:r>
              <a:rPr lang="es-HN" sz="3200" b="1" dirty="0" smtClean="0">
                <a:solidFill>
                  <a:srgbClr val="FFFF00"/>
                </a:solidFill>
              </a:rPr>
              <a:t>Imagen</a:t>
            </a:r>
            <a:r>
              <a:rPr lang="es-HN" sz="3200" dirty="0" smtClean="0"/>
              <a:t> y conforme a Su </a:t>
            </a:r>
            <a:r>
              <a:rPr lang="es-HN" sz="3200" b="1" dirty="0" smtClean="0">
                <a:solidFill>
                  <a:srgbClr val="FFFF00"/>
                </a:solidFill>
              </a:rPr>
              <a:t>Semejanza</a:t>
            </a:r>
            <a:endParaRPr lang="es-HN" sz="3200" b="1" dirty="0">
              <a:solidFill>
                <a:srgbClr val="FFFF00"/>
              </a:solidFill>
            </a:endParaRPr>
          </a:p>
          <a:p>
            <a:pPr algn="just"/>
            <a:r>
              <a:rPr lang="es-ES" sz="3200" b="1" dirty="0">
                <a:solidFill>
                  <a:srgbClr val="FFFF00"/>
                </a:solidFill>
              </a:rPr>
              <a:t>Imagen</a:t>
            </a:r>
            <a:r>
              <a:rPr lang="es-ES" sz="3200" b="1" dirty="0"/>
              <a:t>:</a:t>
            </a:r>
            <a:r>
              <a:rPr lang="es-ES" sz="3200" dirty="0"/>
              <a:t> E</a:t>
            </a:r>
            <a:r>
              <a:rPr lang="es-ES" sz="3200" dirty="0" smtClean="0"/>
              <a:t>stá </a:t>
            </a:r>
            <a:r>
              <a:rPr lang="es-ES" sz="3200" dirty="0"/>
              <a:t>asociado con la </a:t>
            </a:r>
            <a:r>
              <a:rPr lang="es-ES" sz="3200" b="1" dirty="0" smtClean="0">
                <a:solidFill>
                  <a:srgbClr val="FFFF00"/>
                </a:solidFill>
              </a:rPr>
              <a:t>Identidad</a:t>
            </a:r>
            <a:r>
              <a:rPr lang="es-ES" sz="3200" dirty="0"/>
              <a:t>, el conocer </a:t>
            </a:r>
            <a:r>
              <a:rPr lang="es-ES" sz="3200" dirty="0" smtClean="0"/>
              <a:t>Quién </a:t>
            </a:r>
            <a:r>
              <a:rPr lang="es-ES" sz="3200" dirty="0"/>
              <a:t>es Dios nos muestra la verdad de </a:t>
            </a:r>
            <a:r>
              <a:rPr lang="es-ES" sz="3200" dirty="0" smtClean="0"/>
              <a:t>quiénes somos nosotros. </a:t>
            </a:r>
          </a:p>
          <a:p>
            <a:pPr algn="just"/>
            <a:r>
              <a:rPr lang="es-ES" sz="3200" b="1" dirty="0">
                <a:solidFill>
                  <a:srgbClr val="FFFF00"/>
                </a:solidFill>
              </a:rPr>
              <a:t>Semejanza:</a:t>
            </a:r>
            <a:r>
              <a:rPr lang="es-ES" sz="3200" dirty="0"/>
              <a:t> </a:t>
            </a:r>
            <a:r>
              <a:rPr lang="es-ES" sz="3200" dirty="0" smtClean="0"/>
              <a:t>Asociada </a:t>
            </a:r>
            <a:r>
              <a:rPr lang="es-ES" sz="3200" dirty="0"/>
              <a:t>con el diseño particular y esencial con el que </a:t>
            </a:r>
            <a:r>
              <a:rPr lang="es-ES" sz="3200" dirty="0" smtClean="0"/>
              <a:t>fuimos creados, para ejecutar Sus planes y Su </a:t>
            </a:r>
            <a:r>
              <a:rPr lang="es-ES" sz="3200" b="1" dirty="0" smtClean="0">
                <a:solidFill>
                  <a:srgbClr val="FFFF00"/>
                </a:solidFill>
              </a:rPr>
              <a:t>Propósito.</a:t>
            </a:r>
            <a:r>
              <a:rPr lang="es-ES" sz="3200" dirty="0" smtClean="0"/>
              <a:t> </a:t>
            </a:r>
          </a:p>
          <a:p>
            <a:pPr lvl="0" algn="just"/>
            <a:r>
              <a:rPr lang="es-ES" sz="3200" dirty="0"/>
              <a:t>L</a:t>
            </a:r>
            <a:r>
              <a:rPr lang="es-ES" sz="3200" dirty="0" smtClean="0"/>
              <a:t>a </a:t>
            </a:r>
            <a:r>
              <a:rPr lang="es-ES" sz="3200" b="1" dirty="0" smtClean="0">
                <a:solidFill>
                  <a:srgbClr val="FFFF00"/>
                </a:solidFill>
              </a:rPr>
              <a:t>Semejanza</a:t>
            </a:r>
            <a:r>
              <a:rPr lang="es-ES" sz="3200" dirty="0" smtClean="0"/>
              <a:t> es </a:t>
            </a:r>
            <a:r>
              <a:rPr lang="es-ES" sz="3200" dirty="0"/>
              <a:t>la habilidad, poder y capacidad, </a:t>
            </a:r>
            <a:r>
              <a:rPr lang="es-ES" sz="3200" dirty="0" smtClean="0"/>
              <a:t>del hombre (su </a:t>
            </a:r>
            <a:r>
              <a:rPr lang="es-ES" sz="3200" b="1" dirty="0" smtClean="0">
                <a:solidFill>
                  <a:srgbClr val="FFFF00"/>
                </a:solidFill>
              </a:rPr>
              <a:t>Diseño</a:t>
            </a:r>
            <a:r>
              <a:rPr lang="es-ES" sz="3200" dirty="0" smtClean="0"/>
              <a:t>) para alcanzar el </a:t>
            </a:r>
            <a:r>
              <a:rPr lang="es-ES" sz="3200" b="1" dirty="0" smtClean="0">
                <a:solidFill>
                  <a:srgbClr val="FFFF00"/>
                </a:solidFill>
              </a:rPr>
              <a:t>Propósito</a:t>
            </a:r>
            <a:r>
              <a:rPr lang="es-ES" sz="3200" dirty="0" smtClean="0"/>
              <a:t>.</a:t>
            </a:r>
          </a:p>
          <a:p>
            <a:pPr algn="just"/>
            <a:r>
              <a:rPr lang="es-ES" sz="3200" dirty="0" smtClean="0"/>
              <a:t>Nos da </a:t>
            </a:r>
            <a:r>
              <a:rPr lang="es-ES" sz="3200" b="1" dirty="0" smtClean="0">
                <a:solidFill>
                  <a:srgbClr val="FFFF00"/>
                </a:solidFill>
              </a:rPr>
              <a:t>Autoridad </a:t>
            </a:r>
            <a:r>
              <a:rPr lang="es-ES" sz="3200" b="1" dirty="0" smtClean="0"/>
              <a:t>(</a:t>
            </a:r>
            <a:r>
              <a:rPr lang="es-ES" sz="3200" dirty="0" smtClean="0"/>
              <a:t>en la </a:t>
            </a:r>
            <a:r>
              <a:rPr lang="es-ES" sz="3200" b="1" dirty="0" smtClean="0">
                <a:solidFill>
                  <a:srgbClr val="FFFF00"/>
                </a:solidFill>
              </a:rPr>
              <a:t>Identidad</a:t>
            </a:r>
            <a:r>
              <a:rPr lang="es-ES" sz="3200" b="1" dirty="0" smtClean="0"/>
              <a:t>)</a:t>
            </a:r>
            <a:r>
              <a:rPr lang="es-ES" sz="3200" dirty="0" smtClean="0"/>
              <a:t>, intrínseca al </a:t>
            </a:r>
            <a:r>
              <a:rPr lang="es-ES" sz="3200" b="1" dirty="0" smtClean="0">
                <a:solidFill>
                  <a:srgbClr val="FFFF00"/>
                </a:solidFill>
              </a:rPr>
              <a:t>Propósito</a:t>
            </a:r>
            <a:r>
              <a:rPr lang="es-ES" sz="3200" dirty="0" smtClean="0"/>
              <a:t>.  </a:t>
            </a:r>
            <a:endParaRPr lang="es-HN" sz="3200" dirty="0" smtClean="0"/>
          </a:p>
          <a:p>
            <a:pPr lvl="0" algn="just"/>
            <a:endParaRPr lang="es-HN" sz="3200" dirty="0" smtClean="0"/>
          </a:p>
          <a:p>
            <a:pPr algn="just"/>
            <a:endParaRPr lang="es-HN" sz="3200" dirty="0" smtClean="0"/>
          </a:p>
        </p:txBody>
      </p:sp>
    </p:spTree>
    <p:extLst>
      <p:ext uri="{BB962C8B-B14F-4D97-AF65-F5344CB8AC3E}">
        <p14:creationId xmlns:p14="http://schemas.microsoft.com/office/powerpoint/2010/main" val="635018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Victoria General en la Conquista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0321" y="2000250"/>
            <a:ext cx="9776012" cy="4571999"/>
          </a:xfrm>
        </p:spPr>
        <p:txBody>
          <a:bodyPr>
            <a:normAutofit/>
          </a:bodyPr>
          <a:lstStyle/>
          <a:p>
            <a:r>
              <a:rPr lang="es-HN" sz="3200" dirty="0" smtClean="0"/>
              <a:t>La conquista debe ser personal.</a:t>
            </a:r>
          </a:p>
          <a:p>
            <a:endParaRPr lang="es-HN" sz="3200" dirty="0" smtClean="0"/>
          </a:p>
          <a:p>
            <a:r>
              <a:rPr lang="es-HN" sz="3200" dirty="0" smtClean="0"/>
              <a:t>Cada uno como Iglesia debe someter a sus enemigos y conquistar su tierra.</a:t>
            </a:r>
          </a:p>
          <a:p>
            <a:endParaRPr lang="es-HN" sz="3200" dirty="0" smtClean="0"/>
          </a:p>
          <a:p>
            <a:r>
              <a:rPr lang="es-HN" sz="3200" dirty="0" smtClean="0"/>
              <a:t>Una Iglesia compuesta de Santos que han vencido, es una Iglesia con carácter, con la Imagen y Semejanza de Dios, recuperada en Cristo Jesús.</a:t>
            </a: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3104008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486001" y="527194"/>
            <a:ext cx="3384000" cy="57475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3600" dirty="0">
                <a:latin typeface="Eras Bold ITC" panose="020B0907030504020204" pitchFamily="34" charset="0"/>
              </a:rPr>
              <a:t>DIOS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486001" y="1551117"/>
            <a:ext cx="3384000" cy="57475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3600" dirty="0">
                <a:latin typeface="Eras Bold ITC" panose="020B0907030504020204" pitchFamily="34" charset="0"/>
              </a:rPr>
              <a:t>HOMBRE</a:t>
            </a:r>
          </a:p>
        </p:txBody>
      </p:sp>
      <p:sp>
        <p:nvSpPr>
          <p:cNvPr id="6" name="Down Arrow 5"/>
          <p:cNvSpPr/>
          <p:nvPr/>
        </p:nvSpPr>
        <p:spPr>
          <a:xfrm>
            <a:off x="4970329" y="1157873"/>
            <a:ext cx="406129" cy="34363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7" name="Rounded Rectangle 6"/>
          <p:cNvSpPr/>
          <p:nvPr/>
        </p:nvSpPr>
        <p:spPr>
          <a:xfrm>
            <a:off x="957392" y="2575040"/>
            <a:ext cx="3384000" cy="57475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3600" dirty="0">
                <a:latin typeface="Eras Bold ITC" panose="020B0907030504020204" pitchFamily="34" charset="0"/>
              </a:rPr>
              <a:t>IMAGEN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93265" y="2575040"/>
            <a:ext cx="3384000" cy="57475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3600" dirty="0">
                <a:latin typeface="Eras Bold ITC" panose="020B0907030504020204" pitchFamily="34" charset="0"/>
              </a:rPr>
              <a:t>SEMEJANZA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57392" y="3636837"/>
            <a:ext cx="3384000" cy="57475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3600" dirty="0">
                <a:latin typeface="Eras Bold ITC" panose="020B0907030504020204" pitchFamily="34" charset="0"/>
              </a:rPr>
              <a:t>IDENTIDAD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993265" y="3636837"/>
            <a:ext cx="3384000" cy="57475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3600" dirty="0">
                <a:latin typeface="Eras Bold ITC" panose="020B0907030504020204" pitchFamily="34" charset="0"/>
              </a:rPr>
              <a:t>DISEÑO-ADN</a:t>
            </a:r>
          </a:p>
        </p:txBody>
      </p:sp>
      <p:sp>
        <p:nvSpPr>
          <p:cNvPr id="15" name="Down Arrow 14"/>
          <p:cNvSpPr/>
          <p:nvPr/>
        </p:nvSpPr>
        <p:spPr>
          <a:xfrm rot="2424072">
            <a:off x="3153494" y="2178641"/>
            <a:ext cx="406129" cy="34363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17" name="Down Arrow 16"/>
          <p:cNvSpPr/>
          <p:nvPr/>
        </p:nvSpPr>
        <p:spPr>
          <a:xfrm rot="19175928" flipH="1">
            <a:off x="6811093" y="2178640"/>
            <a:ext cx="406129" cy="34363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18" name="Down Arrow 17"/>
          <p:cNvSpPr/>
          <p:nvPr/>
        </p:nvSpPr>
        <p:spPr>
          <a:xfrm>
            <a:off x="2446328" y="3221500"/>
            <a:ext cx="406129" cy="34363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19" name="Down Arrow 18"/>
          <p:cNvSpPr/>
          <p:nvPr/>
        </p:nvSpPr>
        <p:spPr>
          <a:xfrm>
            <a:off x="7482201" y="3221500"/>
            <a:ext cx="406129" cy="34363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20" name="Rounded Rectangle 19"/>
          <p:cNvSpPr/>
          <p:nvPr/>
        </p:nvSpPr>
        <p:spPr>
          <a:xfrm>
            <a:off x="957391" y="4698634"/>
            <a:ext cx="3384000" cy="57475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dirty="0">
                <a:latin typeface="Eras Bold ITC" panose="020B0907030504020204" pitchFamily="34" charset="0"/>
              </a:rPr>
              <a:t>¿QUIÉN ES DIOS?</a:t>
            </a:r>
          </a:p>
          <a:p>
            <a:pPr algn="ctr"/>
            <a:r>
              <a:rPr lang="es-HN" dirty="0">
                <a:latin typeface="Eras Bold ITC" panose="020B0907030504020204" pitchFamily="34" charset="0"/>
              </a:rPr>
              <a:t>¿QUIÉN SOY YO?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993264" y="4698634"/>
            <a:ext cx="3384000" cy="57475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3600" dirty="0">
                <a:latin typeface="Eras Bold ITC" panose="020B0907030504020204" pitchFamily="34" charset="0"/>
              </a:rPr>
              <a:t>PROPÓSITO</a:t>
            </a:r>
          </a:p>
        </p:txBody>
      </p:sp>
      <p:sp>
        <p:nvSpPr>
          <p:cNvPr id="22" name="Down Arrow 21"/>
          <p:cNvSpPr/>
          <p:nvPr/>
        </p:nvSpPr>
        <p:spPr>
          <a:xfrm>
            <a:off x="2446327" y="4283297"/>
            <a:ext cx="406129" cy="34363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23" name="Down Arrow 22"/>
          <p:cNvSpPr/>
          <p:nvPr/>
        </p:nvSpPr>
        <p:spPr>
          <a:xfrm>
            <a:off x="7482200" y="4283297"/>
            <a:ext cx="406129" cy="34363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24" name="Rounded Rectangle 23"/>
          <p:cNvSpPr/>
          <p:nvPr/>
        </p:nvSpPr>
        <p:spPr>
          <a:xfrm>
            <a:off x="3481392" y="5760431"/>
            <a:ext cx="3384000" cy="574759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HN" sz="3600" dirty="0">
                <a:latin typeface="Eras Bold ITC" panose="020B0907030504020204" pitchFamily="34" charset="0"/>
              </a:rPr>
              <a:t>AUTORIDAD</a:t>
            </a:r>
          </a:p>
        </p:txBody>
      </p:sp>
      <p:sp>
        <p:nvSpPr>
          <p:cNvPr id="25" name="Down Arrow 24"/>
          <p:cNvSpPr/>
          <p:nvPr/>
        </p:nvSpPr>
        <p:spPr>
          <a:xfrm rot="19175928" flipV="1">
            <a:off x="3154075" y="5359249"/>
            <a:ext cx="406129" cy="34363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26" name="Down Arrow 25"/>
          <p:cNvSpPr/>
          <p:nvPr/>
        </p:nvSpPr>
        <p:spPr>
          <a:xfrm rot="2424072" flipH="1" flipV="1">
            <a:off x="6811092" y="5322027"/>
            <a:ext cx="406129" cy="343634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127241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1" grpId="0" animBg="1"/>
      <p:bldP spid="12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Diablo Interfirió con el Plan de Dios 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28613" y="2336872"/>
            <a:ext cx="10288587" cy="4121077"/>
          </a:xfrm>
        </p:spPr>
        <p:txBody>
          <a:bodyPr>
            <a:normAutofit lnSpcReduction="10000"/>
          </a:bodyPr>
          <a:lstStyle/>
          <a:p>
            <a:pPr algn="just"/>
            <a:r>
              <a:rPr lang="es-HN" sz="3200" dirty="0" smtClean="0"/>
              <a:t>La Serpiente antigua a través de sus palabras, infiltró duda y distorsión en la mente de la mujer.</a:t>
            </a:r>
          </a:p>
          <a:p>
            <a:pPr algn="just"/>
            <a:r>
              <a:rPr lang="es-HN" sz="3200" dirty="0" smtClean="0"/>
              <a:t>Cuando la mujer recibió las mentiras, cambió la Imagen que ella tenía de Dios y de sí misma. </a:t>
            </a:r>
          </a:p>
          <a:p>
            <a:pPr algn="just"/>
            <a:r>
              <a:rPr lang="es-HN" sz="3200" dirty="0" smtClean="0"/>
              <a:t>Luego contaminó al varón.</a:t>
            </a:r>
          </a:p>
          <a:p>
            <a:pPr algn="just"/>
            <a:r>
              <a:rPr lang="es-HN" sz="3200" dirty="0" smtClean="0"/>
              <a:t>Ellos fueron llenos de iniquidad, la cual, dando </a:t>
            </a:r>
            <a:r>
              <a:rPr lang="es-HN" sz="3200" dirty="0"/>
              <a:t>a luz </a:t>
            </a:r>
            <a:r>
              <a:rPr lang="es-HN" sz="3200" dirty="0" smtClean="0"/>
              <a:t>el pecado, se transmitió de generación en generación.</a:t>
            </a:r>
          </a:p>
          <a:p>
            <a:pPr algn="just"/>
            <a:r>
              <a:rPr lang="es-HN" sz="3200" dirty="0" smtClean="0"/>
              <a:t>El hombre entró pues, en una condición de orfandad </a:t>
            </a: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3928377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Ladrón (diablo)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0321" y="2271713"/>
            <a:ext cx="9945346" cy="3664476"/>
          </a:xfrm>
        </p:spPr>
        <p:txBody>
          <a:bodyPr>
            <a:normAutofit fontScale="92500"/>
          </a:bodyPr>
          <a:lstStyle/>
          <a:p>
            <a:r>
              <a:rPr lang="es-HN" sz="3200" dirty="0" smtClean="0"/>
              <a:t>Vino para </a:t>
            </a:r>
            <a:r>
              <a:rPr lang="es-HN" sz="3200" b="1" dirty="0" smtClean="0"/>
              <a:t>Hurtar</a:t>
            </a:r>
            <a:r>
              <a:rPr lang="es-HN" sz="3200" dirty="0" smtClean="0"/>
              <a:t>, para </a:t>
            </a:r>
            <a:r>
              <a:rPr lang="es-ES" sz="3200" dirty="0" smtClean="0"/>
              <a:t>Robar </a:t>
            </a:r>
            <a:r>
              <a:rPr lang="es-ES" sz="3200" dirty="0"/>
              <a:t>la </a:t>
            </a:r>
            <a:r>
              <a:rPr lang="es-ES" sz="3200" dirty="0" smtClean="0"/>
              <a:t>Identidad del hombre</a:t>
            </a:r>
          </a:p>
          <a:p>
            <a:endParaRPr lang="es-HN" sz="3200" dirty="0" smtClean="0"/>
          </a:p>
          <a:p>
            <a:r>
              <a:rPr lang="es-HN" sz="3200" dirty="0" smtClean="0"/>
              <a:t>Vino para </a:t>
            </a:r>
            <a:r>
              <a:rPr lang="es-HN" sz="3200" b="1" dirty="0" smtClean="0"/>
              <a:t>Matar</a:t>
            </a:r>
            <a:r>
              <a:rPr lang="es-HN" sz="3200" dirty="0" smtClean="0"/>
              <a:t> </a:t>
            </a:r>
            <a:r>
              <a:rPr lang="es-ES" sz="3200" dirty="0" smtClean="0"/>
              <a:t>su Propósito, sacarlo del Destino</a:t>
            </a:r>
          </a:p>
          <a:p>
            <a:endParaRPr lang="es-HN" sz="3200" dirty="0" smtClean="0"/>
          </a:p>
          <a:p>
            <a:r>
              <a:rPr lang="es-HN" sz="3200" dirty="0" smtClean="0"/>
              <a:t>Vino para </a:t>
            </a:r>
            <a:r>
              <a:rPr lang="es-ES" sz="3200" b="1" dirty="0"/>
              <a:t>Destruir</a:t>
            </a:r>
            <a:r>
              <a:rPr lang="es-ES" sz="3200" dirty="0"/>
              <a:t>, provocando la muerte </a:t>
            </a:r>
            <a:r>
              <a:rPr lang="es-ES" sz="3200" dirty="0" smtClean="0"/>
              <a:t>espiritual, abortando el Llamado de Dios para hacerlo gobernador.</a:t>
            </a:r>
            <a:endParaRPr lang="es-HN" sz="3200" dirty="0" smtClean="0"/>
          </a:p>
          <a:p>
            <a:pPr lvl="0"/>
            <a:endParaRPr lang="es-HN" sz="3200" dirty="0"/>
          </a:p>
          <a:p>
            <a:endParaRPr lang="es-HN" dirty="0" smtClean="0"/>
          </a:p>
        </p:txBody>
      </p:sp>
    </p:spTree>
    <p:extLst>
      <p:ext uri="{BB962C8B-B14F-4D97-AF65-F5344CB8AC3E}">
        <p14:creationId xmlns:p14="http://schemas.microsoft.com/office/powerpoint/2010/main" val="1216850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Dios en Su Plan Restaurador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0321" y="2336872"/>
            <a:ext cx="9945346" cy="4121077"/>
          </a:xfrm>
        </p:spPr>
        <p:txBody>
          <a:bodyPr>
            <a:normAutofit lnSpcReduction="10000"/>
          </a:bodyPr>
          <a:lstStyle/>
          <a:p>
            <a:pPr algn="just"/>
            <a:r>
              <a:rPr lang="es-HN" sz="3200" dirty="0" smtClean="0"/>
              <a:t>Dios, queriendo recuperar lo que había perdido el hombre y Él mismo, hizo pacto con los Patriarcas de Israel, para convertirlos en gente santa.</a:t>
            </a:r>
          </a:p>
          <a:p>
            <a:pPr algn="just"/>
            <a:r>
              <a:rPr lang="es-HN" sz="3200" dirty="0" smtClean="0"/>
              <a:t>De pura gracia los amó y pactó con Abraham introducirlos en una tierra que fluyera leche y miel (un Edén) pero como conquistadores (pelear).</a:t>
            </a:r>
          </a:p>
          <a:p>
            <a:pPr algn="just"/>
            <a:r>
              <a:rPr lang="es-HN" sz="3200" dirty="0" smtClean="0"/>
              <a:t>Dios usó a Moisés para liberarlos de mano de los egipcios y a Josué para introducirlos a la buena tierra.</a:t>
            </a: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1505837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Hoy Día, Nosotros – En Jesucristo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189" y="2336873"/>
            <a:ext cx="10260012" cy="4335390"/>
          </a:xfrm>
        </p:spPr>
        <p:txBody>
          <a:bodyPr>
            <a:normAutofit lnSpcReduction="10000"/>
          </a:bodyPr>
          <a:lstStyle/>
          <a:p>
            <a:r>
              <a:rPr lang="es-HN" sz="3200" dirty="0" smtClean="0"/>
              <a:t>Así mismo, a través del </a:t>
            </a:r>
            <a:r>
              <a:rPr lang="es-HN" sz="3200" b="1" dirty="0" smtClean="0">
                <a:solidFill>
                  <a:srgbClr val="FFFF00"/>
                </a:solidFill>
              </a:rPr>
              <a:t>Señor Jesucristo</a:t>
            </a:r>
            <a:r>
              <a:rPr lang="es-HN" sz="3200" dirty="0" smtClean="0"/>
              <a:t>, Dios nos libró del dominio del mundo y la esclavitud del pecado.</a:t>
            </a:r>
          </a:p>
          <a:p>
            <a:r>
              <a:rPr lang="es-HN" sz="3200" dirty="0" smtClean="0"/>
              <a:t>A través de Su </a:t>
            </a:r>
            <a:r>
              <a:rPr lang="es-HN" sz="3200" b="1" dirty="0" smtClean="0">
                <a:solidFill>
                  <a:srgbClr val="FFFF00"/>
                </a:solidFill>
              </a:rPr>
              <a:t>Espíritu Santo </a:t>
            </a:r>
            <a:r>
              <a:rPr lang="es-HN" sz="3200" dirty="0" smtClean="0"/>
              <a:t>nos introduce a la restauración y nos guía para conquistar nuestra tierra.</a:t>
            </a:r>
          </a:p>
          <a:p>
            <a:r>
              <a:rPr lang="es-HN" sz="3200" dirty="0" smtClean="0"/>
              <a:t>Cuando fuimos redimidos (el espíritu), comenzó la conquista de la tierra (del alma).</a:t>
            </a:r>
          </a:p>
          <a:p>
            <a:r>
              <a:rPr lang="es-HN" sz="3200" dirty="0" smtClean="0"/>
              <a:t>Es un proceso largo, hasta que Cristo venga otra vez</a:t>
            </a:r>
            <a:endParaRPr lang="es-HN" sz="3200" dirty="0"/>
          </a:p>
        </p:txBody>
      </p:sp>
    </p:spTree>
    <p:extLst>
      <p:ext uri="{BB962C8B-B14F-4D97-AF65-F5344CB8AC3E}">
        <p14:creationId xmlns:p14="http://schemas.microsoft.com/office/powerpoint/2010/main" val="2317140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Jesucristo Recupera lo Perdido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0025" y="2014538"/>
            <a:ext cx="10417175" cy="4686300"/>
          </a:xfrm>
        </p:spPr>
        <p:txBody>
          <a:bodyPr>
            <a:normAutofit lnSpcReduction="10000"/>
          </a:bodyPr>
          <a:lstStyle/>
          <a:p>
            <a:r>
              <a:rPr lang="es-HN" sz="3200" dirty="0"/>
              <a:t>En Cristo recuperamos la Imagen y Semejanza de </a:t>
            </a:r>
            <a:r>
              <a:rPr lang="es-HN" sz="3200" dirty="0" smtClean="0"/>
              <a:t>Dios</a:t>
            </a:r>
          </a:p>
          <a:p>
            <a:endParaRPr lang="es-HN" sz="3200" dirty="0"/>
          </a:p>
          <a:p>
            <a:r>
              <a:rPr lang="es-HN" sz="3200" b="1" dirty="0" smtClean="0"/>
              <a:t>Romanos 8:29-30</a:t>
            </a:r>
            <a:endParaRPr lang="es-HN" sz="3200" b="1" dirty="0"/>
          </a:p>
          <a:p>
            <a:r>
              <a:rPr lang="es-HN" sz="3200" b="1" i="1" baseline="30000" dirty="0" smtClean="0"/>
              <a:t>29</a:t>
            </a:r>
            <a:r>
              <a:rPr lang="es-HN" sz="3200" b="1" i="1" baseline="30000" dirty="0"/>
              <a:t> </a:t>
            </a:r>
            <a:r>
              <a:rPr lang="es-HN" sz="3200" i="1" dirty="0"/>
              <a:t>Porque a los que antes conoció, también los predestinó para que fuesen hechos </a:t>
            </a:r>
            <a:r>
              <a:rPr lang="es-HN" sz="3200" i="1" dirty="0">
                <a:solidFill>
                  <a:srgbClr val="FFFF00"/>
                </a:solidFill>
              </a:rPr>
              <a:t>conformes a la imagen de su Hijo</a:t>
            </a:r>
            <a:r>
              <a:rPr lang="es-HN" sz="3200" i="1" dirty="0"/>
              <a:t>, para que él sea el primogénito entre muchos hermanos.</a:t>
            </a:r>
          </a:p>
          <a:p>
            <a:r>
              <a:rPr lang="es-HN" sz="3200" b="1" i="1" baseline="30000" dirty="0"/>
              <a:t>30 </a:t>
            </a:r>
            <a:r>
              <a:rPr lang="es-HN" sz="3200" i="1" dirty="0"/>
              <a:t>Y a los que predestinó, a éstos también llamó; y a los que llamó, a éstos también justificó; y a los que justificó, a éstos también glorificó.</a:t>
            </a:r>
          </a:p>
          <a:p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1426042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Poseer Nuestra </a:t>
            </a:r>
            <a:r>
              <a:rPr lang="es-HN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Tierra</a:t>
            </a:r>
            <a:endParaRPr lang="es-H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70184" y="1293697"/>
            <a:ext cx="10634133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>
              <a:lnSpc>
                <a:spcPct val="100000"/>
              </a:lnSpc>
              <a:buNone/>
            </a:pPr>
            <a:endParaRPr kumimoji="0" lang="es-HN" sz="3000" b="1" i="0" u="none" strike="noStrike" cap="none" normalizeH="0" baseline="0" dirty="0" smtClean="0">
              <a:ln>
                <a:noFill/>
              </a:ln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kumimoji="0" lang="es-HN" sz="3000" b="1" i="0" u="none" strike="noStrike" cap="none" normalizeH="0" baseline="0" dirty="0" smtClean="0">
                <a:ln>
                  <a:noFill/>
                </a:ln>
                <a:cs typeface="Arial" panose="020B0604020202020204" pitchFamily="34" charset="0"/>
              </a:rPr>
              <a:t>HECHOS 13:19</a:t>
            </a:r>
          </a:p>
          <a:p>
            <a:pPr algn="just">
              <a:lnSpc>
                <a:spcPct val="100000"/>
              </a:lnSpc>
            </a:pPr>
            <a:r>
              <a:rPr lang="es-HN" sz="3000" dirty="0">
                <a:cs typeface="Arial" panose="020B0604020202020204" pitchFamily="34" charset="0"/>
              </a:rPr>
              <a:t>D</a:t>
            </a:r>
            <a:r>
              <a:rPr kumimoji="0" lang="es-HN" sz="3000" i="0" u="none" strike="noStrike" cap="none" normalizeH="0" baseline="0" dirty="0" smtClean="0">
                <a:ln>
                  <a:noFill/>
                </a:ln>
                <a:cs typeface="Arial" panose="020B0604020202020204" pitchFamily="34" charset="0"/>
              </a:rPr>
              <a:t>estruir 7 naciones, y poseer la tierra le llevó a </a:t>
            </a:r>
            <a:r>
              <a:rPr lang="es-HN" sz="3000" dirty="0">
                <a:cs typeface="Arial" panose="020B0604020202020204" pitchFamily="34" charset="0"/>
              </a:rPr>
              <a:t>I</a:t>
            </a:r>
            <a:r>
              <a:rPr kumimoji="0" lang="es-HN" sz="3000" i="0" u="none" strike="noStrike" cap="none" normalizeH="0" baseline="0" dirty="0" smtClean="0">
                <a:ln>
                  <a:noFill/>
                </a:ln>
                <a:cs typeface="Arial" panose="020B0604020202020204" pitchFamily="34" charset="0"/>
              </a:rPr>
              <a:t>srael 450 años.</a:t>
            </a:r>
          </a:p>
          <a:p>
            <a:pPr algn="just">
              <a:lnSpc>
                <a:spcPct val="100000"/>
              </a:lnSpc>
            </a:pPr>
            <a:r>
              <a:rPr lang="es-HN" sz="3000" dirty="0" smtClean="0">
                <a:cs typeface="Arial" panose="020B0604020202020204" pitchFamily="34" charset="0"/>
              </a:rPr>
              <a:t>Estas siete naciones representan enemigos de la naturaleza divina, los cuales operan contra nosotros.</a:t>
            </a:r>
            <a:r>
              <a:rPr kumimoji="0" lang="es-HN" sz="3000" i="0" u="none" strike="noStrike" cap="none" normalizeH="0" baseline="0" dirty="0" smtClean="0">
                <a:ln>
                  <a:noFill/>
                </a:ln>
                <a:cs typeface="Arial" panose="020B0604020202020204" pitchFamily="34" charset="0"/>
              </a:rPr>
              <a:t> </a:t>
            </a:r>
          </a:p>
          <a:p>
            <a:pPr algn="just">
              <a:lnSpc>
                <a:spcPct val="100000"/>
              </a:lnSpc>
            </a:pPr>
            <a:r>
              <a:rPr lang="es-HN" sz="3000" dirty="0" smtClean="0">
                <a:cs typeface="Arial" panose="020B0604020202020204" pitchFamily="34" charset="0"/>
              </a:rPr>
              <a:t>Muchas veces tenemos identificado al enemigo, pero no lo hemos podido echar fuera.</a:t>
            </a:r>
          </a:p>
          <a:p>
            <a:pPr algn="just">
              <a:lnSpc>
                <a:spcPct val="100000"/>
              </a:lnSpc>
            </a:pPr>
            <a:r>
              <a:rPr lang="es-HN" sz="3000" dirty="0" smtClean="0">
                <a:cs typeface="Arial" panose="020B0604020202020204" pitchFamily="34" charset="0"/>
              </a:rPr>
              <a:t>Hay hijos de Dios que por no derribar a estos enemigos, no logran alcanzar </a:t>
            </a:r>
            <a:r>
              <a:rPr lang="es-HN" sz="3000" dirty="0">
                <a:cs typeface="Arial" panose="020B0604020202020204" pitchFamily="34" charset="0"/>
              </a:rPr>
              <a:t>S</a:t>
            </a:r>
            <a:r>
              <a:rPr lang="es-HN" sz="3000" dirty="0" smtClean="0">
                <a:cs typeface="Arial" panose="020B0604020202020204" pitchFamily="34" charset="0"/>
              </a:rPr>
              <a:t>u propósito.</a:t>
            </a:r>
          </a:p>
          <a:p>
            <a:pPr algn="just">
              <a:lnSpc>
                <a:spcPct val="100000"/>
              </a:lnSpc>
            </a:pPr>
            <a:r>
              <a:rPr kumimoji="0" lang="es-HN" sz="3000" i="0" u="none" strike="noStrike" cap="none" normalizeH="0" baseline="0" dirty="0" smtClean="0">
                <a:ln>
                  <a:noFill/>
                </a:ln>
                <a:cs typeface="Arial" panose="020B0604020202020204" pitchFamily="34" charset="0"/>
              </a:rPr>
              <a:t>Para conquistar la</a:t>
            </a:r>
            <a:r>
              <a:rPr kumimoji="0" lang="es-HN" sz="3000" i="0" u="none" strike="noStrike" cap="none" normalizeH="0" dirty="0" smtClean="0">
                <a:ln>
                  <a:noFill/>
                </a:ln>
                <a:cs typeface="Arial" panose="020B0604020202020204" pitchFamily="34" charset="0"/>
              </a:rPr>
              <a:t> tierra, debemos </a:t>
            </a:r>
            <a:r>
              <a:rPr lang="es-HN" sz="3000" dirty="0" smtClean="0">
                <a:cs typeface="Arial" panose="020B0604020202020204" pitchFamily="34" charset="0"/>
              </a:rPr>
              <a:t>destrui</a:t>
            </a:r>
            <a:r>
              <a:rPr kumimoji="0" lang="es-HN" sz="3000" i="0" u="none" strike="noStrike" cap="none" normalizeH="0" dirty="0" smtClean="0">
                <a:ln>
                  <a:noFill/>
                </a:ln>
                <a:cs typeface="Arial" panose="020B0604020202020204" pitchFamily="34" charset="0"/>
              </a:rPr>
              <a:t>r estos enemigos</a:t>
            </a:r>
            <a:endParaRPr kumimoji="0" lang="es-HN" sz="3000" i="0" u="none" strike="noStrike" cap="none" normalizeH="0" baseline="0" dirty="0" smtClean="0">
              <a:ln>
                <a:noFill/>
              </a:ln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667489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8D4585"/>
      </a:dk2>
      <a:lt2>
        <a:srgbClr val="E7E6E6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6ED4F6"/>
      </a:hlink>
      <a:folHlink>
        <a:srgbClr val="9FECF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Berlín</Template>
  <TotalTime>454</TotalTime>
  <Words>976</Words>
  <Application>Microsoft Office PowerPoint</Application>
  <PresentationFormat>Widescreen</PresentationFormat>
  <Paragraphs>115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Eras Bold ITC</vt:lpstr>
      <vt:lpstr>Trebuchet MS</vt:lpstr>
      <vt:lpstr>Berlín</vt:lpstr>
      <vt:lpstr>Conquistando Nuestra Tierra</vt:lpstr>
      <vt:lpstr>Dios Hizo al Hombre</vt:lpstr>
      <vt:lpstr>PowerPoint Presentation</vt:lpstr>
      <vt:lpstr>El Diablo Interfirió con el Plan de Dios </vt:lpstr>
      <vt:lpstr>El Ladrón (diablo)</vt:lpstr>
      <vt:lpstr>Dios en Su Plan Restaurador</vt:lpstr>
      <vt:lpstr>Hoy Día, Nosotros – En Jesucristo</vt:lpstr>
      <vt:lpstr>Jesucristo Recupera lo Perdido</vt:lpstr>
      <vt:lpstr>Poseer Nuestra Tierra</vt:lpstr>
      <vt:lpstr>Deuteronomio 7:1-2 (Paralelismo)</vt:lpstr>
      <vt:lpstr>Josué 3:9-11 (Paralelismo)</vt:lpstr>
      <vt:lpstr>HETEOS</vt:lpstr>
      <vt:lpstr>GERGESEOS</vt:lpstr>
      <vt:lpstr>AMORREOS</vt:lpstr>
      <vt:lpstr>CANANEOS</vt:lpstr>
      <vt:lpstr>FERESEOS</vt:lpstr>
      <vt:lpstr>HEVEOS</vt:lpstr>
      <vt:lpstr>JEBUSEOS</vt:lpstr>
      <vt:lpstr>En Cristo</vt:lpstr>
      <vt:lpstr>Victoria General en la Conquista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Conquistando Nuestra Tierra</dc:title>
  <dc:creator>Emma de Sosa</dc:creator>
  <cp:lastModifiedBy>Roger</cp:lastModifiedBy>
  <cp:revision>31</cp:revision>
  <dcterms:created xsi:type="dcterms:W3CDTF">2017-06-24T16:02:00Z</dcterms:created>
  <dcterms:modified xsi:type="dcterms:W3CDTF">2017-06-25T14:53:13Z</dcterms:modified>
</cp:coreProperties>
</file>